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22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xmlns="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xmlns="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50708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dirty="0" smtClean="0">
                <a:solidFill>
                  <a:schemeClr val="tx1"/>
                </a:solidFill>
              </a:rPr>
              <a:t>:</a:t>
            </a:r>
            <a:r>
              <a:rPr lang="en-US" sz="1100" dirty="0" smtClean="0">
                <a:solidFill>
                  <a:schemeClr val="tx1"/>
                </a:solidFill>
              </a:rPr>
              <a:t>KANAGARAJ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smtClean="0">
                <a:solidFill>
                  <a:schemeClr val="tx1"/>
                </a:solidFill>
              </a:rPr>
              <a:t>K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au622021104051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xmlns="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xmlns="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xmlns="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xmlns="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361</Words>
  <Application>Microsoft Office PowerPoint</Application>
  <PresentationFormat>On-screen Show (16:9)</PresentationFormat>
  <Paragraphs>54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Arial MT</vt:lpstr>
      <vt:lpstr>Calibri</vt:lpstr>
      <vt:lpstr>Poppins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12</cp:revision>
  <dcterms:modified xsi:type="dcterms:W3CDTF">2024-04-09T08:17:57Z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